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897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624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65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1151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8185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631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7577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030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942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88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018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A864-E53F-4F6E-BF71-6D5239BF041A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35887-53AD-48C0-89D9-C629A75AA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041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902"/>
            <a:ext cx="5075385" cy="688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116632"/>
            <a:ext cx="3995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B050"/>
                </a:solidFill>
              </a:rPr>
              <a:t>Welcome Advisory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1F7EE7"/>
                </a:solidFill>
              </a:rPr>
              <a:t>On the bottom of your goal setting sheet from yesterday, write one SMART goal for this class period by answering the questions below.</a:t>
            </a:r>
          </a:p>
          <a:p>
            <a:endParaRPr lang="en-US" dirty="0"/>
          </a:p>
          <a:p>
            <a:r>
              <a:rPr lang="en-US" dirty="0" smtClean="0"/>
              <a:t>S-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What will you get done?</a:t>
            </a:r>
          </a:p>
          <a:p>
            <a:r>
              <a:rPr lang="en-US" dirty="0" smtClean="0"/>
              <a:t>M-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Establish concrete criteria for measuring progress toward the attainment of each goal you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set</a:t>
            </a:r>
          </a:p>
          <a:p>
            <a:r>
              <a:rPr lang="en-US" dirty="0" smtClean="0"/>
              <a:t>A- </a:t>
            </a:r>
            <a:r>
              <a:rPr lang="en-US" dirty="0"/>
              <a:t> </a:t>
            </a:r>
            <a:r>
              <a:rPr lang="en-US" dirty="0" smtClean="0"/>
              <a:t>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stablish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 time frame that allows you to carry out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steps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 attain your goal</a:t>
            </a:r>
          </a:p>
          <a:p>
            <a:r>
              <a:rPr lang="en-US" dirty="0" smtClean="0"/>
              <a:t>R-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does this goal help you achieve one of your long or short term goals?</a:t>
            </a:r>
          </a:p>
          <a:p>
            <a:r>
              <a:rPr lang="en-US" dirty="0" smtClean="0"/>
              <a:t>T-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What is your time frame to complete this goal?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411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Martin, Theresa M BHS</dc:creator>
  <cp:lastModifiedBy>Curtis Ranweiler</cp:lastModifiedBy>
  <cp:revision>2</cp:revision>
  <dcterms:created xsi:type="dcterms:W3CDTF">2015-08-25T13:58:56Z</dcterms:created>
  <dcterms:modified xsi:type="dcterms:W3CDTF">2015-08-25T18:58:05Z</dcterms:modified>
</cp:coreProperties>
</file>